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23"/>
  </p:notesMasterIdLst>
  <p:handoutMasterIdLst>
    <p:handoutMasterId r:id="rId24"/>
  </p:handoutMasterIdLst>
  <p:sldIdLst>
    <p:sldId id="265" r:id="rId2"/>
    <p:sldId id="269" r:id="rId3"/>
    <p:sldId id="266" r:id="rId4"/>
    <p:sldId id="267" r:id="rId5"/>
    <p:sldId id="268" r:id="rId6"/>
    <p:sldId id="272" r:id="rId7"/>
    <p:sldId id="273" r:id="rId8"/>
    <p:sldId id="274" r:id="rId9"/>
    <p:sldId id="275" r:id="rId10"/>
    <p:sldId id="285" r:id="rId11"/>
    <p:sldId id="270" r:id="rId12"/>
    <p:sldId id="277" r:id="rId13"/>
    <p:sldId id="276" r:id="rId14"/>
    <p:sldId id="279" r:id="rId15"/>
    <p:sldId id="280" r:id="rId16"/>
    <p:sldId id="281" r:id="rId17"/>
    <p:sldId id="282" r:id="rId18"/>
    <p:sldId id="278" r:id="rId19"/>
    <p:sldId id="283" r:id="rId20"/>
    <p:sldId id="271" r:id="rId21"/>
    <p:sldId id="284" r:id="rId22"/>
  </p:sldIdLst>
  <p:sldSz cx="9144000" cy="6858000" type="screen4x3"/>
  <p:notesSz cx="6743700" cy="9906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0034"/>
    <a:srgbClr val="C6B7BF"/>
    <a:srgbClr val="C60C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>
      <p:cViewPr varScale="1">
        <p:scale>
          <a:sx n="84" d="100"/>
          <a:sy n="84" d="100"/>
        </p:scale>
        <p:origin x="1291" y="82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1113" y="0"/>
            <a:ext cx="29225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1113" y="9410700"/>
            <a:ext cx="29225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C075352-0573-4726-B8FD-BC50F9B4E8B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286845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9525" y="0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688" y="4705350"/>
            <a:ext cx="539432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 smtClean="0"/>
              <a:t>Textmasterformate durch Klicken bearbeiten</a:t>
            </a:r>
          </a:p>
          <a:p>
            <a:pPr lvl="1"/>
            <a:r>
              <a:rPr lang="de-DE" altLang="de-DE" noProof="0" smtClean="0"/>
              <a:t>Zweite Ebene</a:t>
            </a:r>
          </a:p>
          <a:p>
            <a:pPr lvl="2"/>
            <a:r>
              <a:rPr lang="de-DE" altLang="de-DE" noProof="0" smtClean="0"/>
              <a:t>Dritte Ebene</a:t>
            </a:r>
          </a:p>
          <a:p>
            <a:pPr lvl="3"/>
            <a:r>
              <a:rPr lang="de-DE" altLang="de-DE" noProof="0" smtClean="0"/>
              <a:t>Vierte Ebene</a:t>
            </a:r>
          </a:p>
          <a:p>
            <a:pPr lvl="4"/>
            <a:r>
              <a:rPr lang="de-DE" altLang="de-DE" noProof="0" smtClean="0"/>
              <a:t>Fünfte Ebene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9525" y="9409113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8D719B5-319D-42BE-9ACF-0BCE3071A1C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005860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5444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  <a:lvl2pPr>
              <a:defRPr b="0">
                <a:solidFill>
                  <a:schemeClr val="tx1"/>
                </a:solidFill>
              </a:defRPr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0">
                <a:solidFill>
                  <a:schemeClr val="tx1"/>
                </a:solidFill>
              </a:defRPr>
            </a:lvl4pPr>
            <a:lvl5pPr>
              <a:defRPr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267744" y="116632"/>
            <a:ext cx="6624736" cy="532139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5254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4268084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itel 1"/>
          <p:cNvSpPr txBox="1">
            <a:spLocks/>
          </p:cNvSpPr>
          <p:nvPr userDrawn="1"/>
        </p:nvSpPr>
        <p:spPr bwMode="auto">
          <a:xfrm>
            <a:off x="2267744" y="116632"/>
            <a:ext cx="6624736" cy="53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cap="all" baseline="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ＭＳ Ｐゴシック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2Stone Sans" charset="0"/>
                <a:ea typeface="MS PGothic" panose="020B0600070205080204" pitchFamily="34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2Stone Sans" charset="0"/>
                <a:ea typeface="MS PGothic" panose="020B0600070205080204" pitchFamily="34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2Stone Sans" charset="0"/>
                <a:ea typeface="MS PGothic" panose="020B0600070205080204" pitchFamily="34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2Stone Sans" charset="0"/>
                <a:ea typeface="MS PGothic" panose="020B0600070205080204" pitchFamily="34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2Stone Sans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2Stone Sans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2Stone Sans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2Stone Sans" charset="0"/>
              </a:defRPr>
            </a:lvl9pPr>
          </a:lstStyle>
          <a:p>
            <a:r>
              <a:rPr lang="de-DE" kern="0" smtClean="0"/>
              <a:t>Titelmasterformat durch Klicken bearbeiten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1052788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4904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iagramm oder Organi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artArt-Platzhalt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 smtClean="0"/>
              <a:t>Klicken Sie auf das Symbol, um die SmartArt-Grafik hinzuzufügen</a:t>
            </a:r>
            <a:endParaRPr lang="de-DE" noProof="0" dirty="0" smtClean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267744" y="116632"/>
            <a:ext cx="6624736" cy="532139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7770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itel 1"/>
          <p:cNvSpPr txBox="1">
            <a:spLocks/>
          </p:cNvSpPr>
          <p:nvPr userDrawn="1"/>
        </p:nvSpPr>
        <p:spPr bwMode="auto">
          <a:xfrm>
            <a:off x="2267744" y="116632"/>
            <a:ext cx="6624736" cy="53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cap="all" baseline="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  <a:cs typeface="ＭＳ Ｐゴシック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2Stone Sans" charset="0"/>
                <a:ea typeface="MS PGothic" panose="020B0600070205080204" pitchFamily="34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2Stone Sans" charset="0"/>
                <a:ea typeface="MS PGothic" panose="020B0600070205080204" pitchFamily="34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2Stone Sans" charset="0"/>
                <a:ea typeface="MS PGothic" panose="020B0600070205080204" pitchFamily="34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2Stone Sans" charset="0"/>
                <a:ea typeface="MS PGothic" panose="020B0600070205080204" pitchFamily="34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2Stone Sans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2Stone Sans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2Stone Sans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2Stone Sans" charset="0"/>
              </a:defRPr>
            </a:lvl9pPr>
          </a:lstStyle>
          <a:p>
            <a:r>
              <a:rPr lang="de-DE" kern="0" smtClean="0"/>
              <a:t>Titelmasterformat durch Klicken bearbeiten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1617754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600200"/>
            <a:ext cx="777240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 smtClean="0"/>
              <a:t>Mastertitelformat bearbeiten</a:t>
            </a:r>
          </a:p>
        </p:txBody>
      </p:sp>
      <p:sp>
        <p:nvSpPr>
          <p:cNvPr id="8" name="Rechteck 7"/>
          <p:cNvSpPr/>
          <p:nvPr userDrawn="1"/>
        </p:nvSpPr>
        <p:spPr>
          <a:xfrm>
            <a:off x="0" y="6570000"/>
            <a:ext cx="9144000" cy="288000"/>
          </a:xfrm>
          <a:prstGeom prst="rect">
            <a:avLst/>
          </a:prstGeom>
          <a:solidFill>
            <a:srgbClr val="E7003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9" name="Gerader Verbinder 8"/>
          <p:cNvCxnSpPr/>
          <p:nvPr userDrawn="1"/>
        </p:nvCxnSpPr>
        <p:spPr>
          <a:xfrm>
            <a:off x="0" y="962440"/>
            <a:ext cx="9144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71"/>
            <a:ext cx="3161905" cy="9488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800" b="1" baseline="0">
          <a:solidFill>
            <a:schemeClr val="tx1"/>
          </a:solidFill>
          <a:latin typeface="Source Sans Pro" panose="020B0503030403020204" pitchFamily="34" charset="0"/>
          <a:ea typeface="MS PGothic" panose="020B0600070205080204" pitchFamily="34" charset="-128"/>
          <a:cs typeface="ＭＳ Ｐゴシック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2Stone Sans" charset="0"/>
          <a:ea typeface="MS PGothic" panose="020B0600070205080204" pitchFamily="34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2Stone Sans" charset="0"/>
          <a:ea typeface="MS PGothic" panose="020B0600070205080204" pitchFamily="34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2Stone Sans" charset="0"/>
          <a:ea typeface="MS PGothic" panose="020B0600070205080204" pitchFamily="34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2Stone Sans" charset="0"/>
          <a:ea typeface="MS PGothic" panose="020B0600070205080204" pitchFamily="34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2Stone Sans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2Stone Sans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2Stone Sans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2Stone Sans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MS PGothic" panose="020B0600070205080204" pitchFamily="34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ＭＳ Ｐゴシック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de-DE" altLang="de-DE" dirty="0"/>
              <a:t>Evaluation und Perspektiven Projektbüro </a:t>
            </a:r>
            <a:endParaRPr lang="de-DE" altLang="de-DE" dirty="0" smtClean="0"/>
          </a:p>
        </p:txBody>
      </p:sp>
      <p:sp>
        <p:nvSpPr>
          <p:cNvPr id="4099" name="Untertitel 2"/>
          <p:cNvSpPr>
            <a:spLocks noGrp="1"/>
          </p:cNvSpPr>
          <p:nvPr>
            <p:ph type="subTitle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altLang="de-DE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dirty="0" smtClean="0"/>
              <a:t>Themen aus der inhaltlichen Arbeit:</a:t>
            </a:r>
          </a:p>
          <a:p>
            <a:pPr marL="0" indent="0" algn="ctr">
              <a:buNone/>
            </a:pPr>
            <a:endParaRPr lang="de-DE" dirty="0" smtClean="0"/>
          </a:p>
          <a:p>
            <a:pPr marL="0" indent="0" algn="ctr">
              <a:buNone/>
            </a:pPr>
            <a:r>
              <a:rPr lang="de-DE" b="0" u="sng" dirty="0" smtClean="0"/>
              <a:t>Dialog der Religionen</a:t>
            </a:r>
            <a:endParaRPr lang="de-DE" b="0" u="sng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Evaluation und Perspektiven Projektbüro </a:t>
            </a:r>
          </a:p>
        </p:txBody>
      </p:sp>
    </p:spTree>
    <p:extLst>
      <p:ext uri="{BB962C8B-B14F-4D97-AF65-F5344CB8AC3E}">
        <p14:creationId xmlns:p14="http://schemas.microsoft.com/office/powerpoint/2010/main" val="394593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sz="3600" dirty="0"/>
              <a:t>Projekte/ </a:t>
            </a:r>
            <a:r>
              <a:rPr lang="de-DE" sz="3600" dirty="0" smtClean="0"/>
              <a:t>Aktionen</a:t>
            </a:r>
          </a:p>
          <a:p>
            <a:pPr marL="0" indent="0" algn="ctr">
              <a:buNone/>
            </a:pPr>
            <a:r>
              <a:rPr lang="de-DE" sz="2400" dirty="0"/>
              <a:t>Baumhauscamp</a:t>
            </a:r>
          </a:p>
          <a:p>
            <a:pPr marL="0" indent="0" algn="ctr">
              <a:buNone/>
            </a:pPr>
            <a:endParaRPr lang="de-DE" sz="24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Evaluation und Perspektiven Projektbüro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852936"/>
            <a:ext cx="4176464" cy="313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3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sz="3600" dirty="0"/>
              <a:t>Projekte/ </a:t>
            </a:r>
            <a:r>
              <a:rPr lang="de-DE" sz="3600" dirty="0" smtClean="0"/>
              <a:t>Aktionen</a:t>
            </a:r>
          </a:p>
          <a:p>
            <a:pPr marL="0" indent="0" algn="ctr">
              <a:buNone/>
            </a:pPr>
            <a:r>
              <a:rPr lang="de-DE" sz="2400" dirty="0" smtClean="0"/>
              <a:t>Familienfreizeit in Michelstadt</a:t>
            </a:r>
          </a:p>
          <a:p>
            <a:pPr marL="0" indent="0" algn="ctr">
              <a:buNone/>
            </a:pPr>
            <a:endParaRPr lang="de-DE" sz="36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Evaluation und Perspektiven Projektbüro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15" y="2725299"/>
            <a:ext cx="6108170" cy="343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sz="3600" dirty="0"/>
              <a:t>Projekte/ </a:t>
            </a:r>
            <a:r>
              <a:rPr lang="de-DE" sz="3600" dirty="0" smtClean="0"/>
              <a:t>Aktionen</a:t>
            </a:r>
          </a:p>
          <a:p>
            <a:pPr marL="0" indent="0" algn="ctr">
              <a:buNone/>
            </a:pPr>
            <a:r>
              <a:rPr lang="de-DE" sz="2400" dirty="0" smtClean="0"/>
              <a:t>Basisschulung für Geflüchtete</a:t>
            </a:r>
          </a:p>
          <a:p>
            <a:pPr marL="0" indent="0" algn="ctr">
              <a:buNone/>
            </a:pPr>
            <a:endParaRPr lang="de-DE" sz="36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Evaluation und Perspektiven Projektbüro 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996952"/>
            <a:ext cx="535305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sz="3600" dirty="0"/>
              <a:t>Projekte/ </a:t>
            </a:r>
            <a:r>
              <a:rPr lang="de-DE" sz="3600" dirty="0" smtClean="0"/>
              <a:t>Aktionen</a:t>
            </a:r>
          </a:p>
          <a:p>
            <a:pPr marL="0" indent="0" algn="ctr">
              <a:buNone/>
            </a:pPr>
            <a:r>
              <a:rPr lang="de-DE" sz="2400" dirty="0" smtClean="0"/>
              <a:t>Partizipation und Mitarbeit</a:t>
            </a:r>
          </a:p>
          <a:p>
            <a:pPr marL="0" indent="0" algn="ctr">
              <a:buNone/>
            </a:pPr>
            <a:endParaRPr lang="de-DE" sz="3600" dirty="0" smtClean="0"/>
          </a:p>
          <a:p>
            <a:pPr marL="0" indent="0" algn="ctr">
              <a:buNone/>
            </a:pPr>
            <a:endParaRPr lang="de-DE" sz="36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Evaluation und Perspektiven Projektbüro 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01" y="2996952"/>
            <a:ext cx="3743399" cy="280754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2960160"/>
            <a:ext cx="3792456" cy="284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8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662880" y="1196752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de-DE" sz="3600" dirty="0"/>
              <a:t>Projekte/ </a:t>
            </a:r>
            <a:r>
              <a:rPr lang="de-DE" sz="3600" dirty="0" smtClean="0"/>
              <a:t>Aktionen</a:t>
            </a:r>
          </a:p>
          <a:p>
            <a:pPr marL="0" indent="0" algn="ctr">
              <a:buNone/>
            </a:pPr>
            <a:r>
              <a:rPr lang="de-DE" sz="2400" dirty="0" smtClean="0"/>
              <a:t>Projektgruppe Geflüchtete/ Interkulturelle Öffnung</a:t>
            </a:r>
          </a:p>
          <a:p>
            <a:pPr marL="0" indent="0" algn="ctr">
              <a:buNone/>
            </a:pPr>
            <a:endParaRPr lang="de-DE" sz="36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Evaluation und Perspektiven Projektbüro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636912"/>
            <a:ext cx="4512501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7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sz="3600" dirty="0"/>
              <a:t>Projekte/ </a:t>
            </a:r>
            <a:r>
              <a:rPr lang="de-DE" sz="3600" dirty="0" smtClean="0"/>
              <a:t>Aktionen</a:t>
            </a:r>
          </a:p>
          <a:p>
            <a:pPr marL="0" indent="0" algn="ctr">
              <a:buNone/>
            </a:pPr>
            <a:r>
              <a:rPr lang="de-DE" sz="2400" dirty="0" smtClean="0"/>
              <a:t>Schulungseinheiten</a:t>
            </a:r>
          </a:p>
          <a:p>
            <a:pPr marL="0" indent="0" algn="ctr">
              <a:buNone/>
            </a:pPr>
            <a:endParaRPr lang="de-DE" sz="36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Evaluation und Perspektiven Projektbüro 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852936"/>
            <a:ext cx="2517744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5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sz="3600" dirty="0"/>
              <a:t>Projekte/ </a:t>
            </a:r>
            <a:r>
              <a:rPr lang="de-DE" sz="3600" dirty="0" smtClean="0"/>
              <a:t>Aktionen</a:t>
            </a:r>
          </a:p>
          <a:p>
            <a:pPr marL="0" indent="0" algn="ctr">
              <a:buNone/>
            </a:pPr>
            <a:r>
              <a:rPr lang="de-DE" sz="2400" dirty="0" smtClean="0"/>
              <a:t>Workshops/ Seminare</a:t>
            </a:r>
            <a:endParaRPr lang="de-DE" sz="3600" dirty="0" smtClean="0"/>
          </a:p>
          <a:p>
            <a:pPr marL="0" indent="0" algn="ctr">
              <a:buNone/>
            </a:pPr>
            <a:endParaRPr lang="de-DE" sz="36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Evaluation und Perspektiven Projektbüro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780928"/>
            <a:ext cx="4644008" cy="348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3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sz="3600" dirty="0"/>
              <a:t>Projekte/ </a:t>
            </a:r>
            <a:r>
              <a:rPr lang="de-DE" sz="3600" dirty="0" smtClean="0"/>
              <a:t>Aktionen</a:t>
            </a:r>
          </a:p>
          <a:p>
            <a:pPr marL="0" indent="0" algn="ctr">
              <a:buNone/>
            </a:pPr>
            <a:r>
              <a:rPr lang="de-DE" sz="2400" dirty="0" smtClean="0"/>
              <a:t>Übungsleiterkurs für Geflüchtete</a:t>
            </a:r>
          </a:p>
          <a:p>
            <a:pPr marL="0" indent="0" algn="ctr">
              <a:buNone/>
            </a:pPr>
            <a:endParaRPr lang="de-DE" sz="36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Evaluation und Perspektiven Projektbüro 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427" y="2708920"/>
            <a:ext cx="4753774" cy="356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4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sz="3600" dirty="0"/>
              <a:t>Projekte/ </a:t>
            </a:r>
            <a:r>
              <a:rPr lang="de-DE" sz="3600" dirty="0" smtClean="0"/>
              <a:t>Aktionen</a:t>
            </a:r>
          </a:p>
          <a:p>
            <a:pPr marL="0" indent="0" algn="ctr">
              <a:buNone/>
            </a:pPr>
            <a:r>
              <a:rPr lang="de-DE" sz="2400" dirty="0" smtClean="0"/>
              <a:t>Lobbyarbeit</a:t>
            </a:r>
          </a:p>
          <a:p>
            <a:pPr marL="0" indent="0" algn="ctr">
              <a:buNone/>
            </a:pPr>
            <a:endParaRPr lang="de-DE" sz="36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Evaluation und Perspektiven Projektbüro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924944"/>
            <a:ext cx="4535488" cy="340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78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25963"/>
          </a:xfrm>
        </p:spPr>
        <p:txBody>
          <a:bodyPr/>
          <a:lstStyle/>
          <a:p>
            <a:pPr marL="0" indent="0" algn="ctr">
              <a:buNone/>
            </a:pPr>
            <a:endParaRPr lang="de-DE" altLang="de-DE" dirty="0" smtClean="0"/>
          </a:p>
          <a:p>
            <a:pPr marL="0" indent="0" algn="ctr">
              <a:buNone/>
            </a:pPr>
            <a:r>
              <a:rPr lang="de-DE" altLang="de-DE" sz="3600" dirty="0" smtClean="0"/>
              <a:t>„Von </a:t>
            </a:r>
            <a:r>
              <a:rPr lang="de-DE" altLang="de-DE" sz="3600" dirty="0"/>
              <a:t>der Willkommenskultur zum dauerhaften </a:t>
            </a:r>
            <a:r>
              <a:rPr lang="de-DE" altLang="de-DE" sz="3600" dirty="0" smtClean="0"/>
              <a:t>Zusammenleben“</a:t>
            </a:r>
            <a:endParaRPr lang="de-DE" altLang="de-DE" sz="3600" dirty="0"/>
          </a:p>
          <a:p>
            <a:endParaRPr lang="de-DE" sz="36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Evaluation und Perspektiven Projektbüro </a:t>
            </a:r>
          </a:p>
        </p:txBody>
      </p:sp>
    </p:spTree>
    <p:extLst>
      <p:ext uri="{BB962C8B-B14F-4D97-AF65-F5344CB8AC3E}">
        <p14:creationId xmlns:p14="http://schemas.microsoft.com/office/powerpoint/2010/main" val="18262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sz="4000" dirty="0" smtClean="0"/>
              <a:t>Ausblick: Im Blick behalten</a:t>
            </a:r>
          </a:p>
          <a:p>
            <a:pPr marL="0" indent="0" algn="ctr">
              <a:buNone/>
            </a:pPr>
            <a:endParaRPr lang="de-DE" sz="4000" dirty="0"/>
          </a:p>
          <a:p>
            <a:pPr marL="0" indent="0" algn="ctr">
              <a:buNone/>
            </a:pPr>
            <a:endParaRPr lang="de-DE" sz="4000" dirty="0" smtClean="0"/>
          </a:p>
          <a:p>
            <a:pPr marL="0" indent="0" algn="ctr">
              <a:buNone/>
            </a:pPr>
            <a:endParaRPr lang="de-DE" sz="4000" dirty="0"/>
          </a:p>
          <a:p>
            <a:pPr marL="0" indent="0" algn="ctr">
              <a:buNone/>
            </a:pPr>
            <a:endParaRPr lang="de-DE" sz="4000" dirty="0" smtClean="0"/>
          </a:p>
          <a:p>
            <a:pPr marL="0" indent="0" algn="ctr">
              <a:buNone/>
            </a:pPr>
            <a:endParaRPr lang="de-DE" sz="40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/>
              <a:t>Evaluation und Perspektiven Projektbüro </a:t>
            </a:r>
            <a:endParaRPr lang="de-DE" dirty="0"/>
          </a:p>
        </p:txBody>
      </p:sp>
      <p:sp>
        <p:nvSpPr>
          <p:cNvPr id="4" name="AutoShape 2" descr="Bildergebnis für Bild Fernroh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2679328"/>
            <a:ext cx="2520279" cy="236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8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268760"/>
            <a:ext cx="5983746" cy="5016161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sz="4000" dirty="0"/>
          </a:p>
          <a:p>
            <a:pPr marL="0" indent="0" algn="ctr">
              <a:buNone/>
            </a:pPr>
            <a:endParaRPr lang="de-DE" sz="4000" dirty="0" smtClean="0"/>
          </a:p>
          <a:p>
            <a:pPr marL="0" indent="0" algn="ctr">
              <a:buNone/>
            </a:pPr>
            <a:endParaRPr lang="de-DE" sz="4000" dirty="0"/>
          </a:p>
          <a:p>
            <a:pPr marL="0" indent="0" algn="ctr">
              <a:buNone/>
            </a:pPr>
            <a:endParaRPr lang="de-DE" sz="4000" dirty="0" smtClean="0"/>
          </a:p>
          <a:p>
            <a:pPr marL="0" indent="0" algn="ctr">
              <a:buNone/>
            </a:pPr>
            <a:endParaRPr lang="de-DE" sz="40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/>
              <a:t>Evaluation und Perspektiven Projektbüro </a:t>
            </a:r>
            <a:endParaRPr lang="de-DE" dirty="0"/>
          </a:p>
        </p:txBody>
      </p:sp>
      <p:sp>
        <p:nvSpPr>
          <p:cNvPr id="4" name="AutoShape 2" descr="Bildergebnis für Bild Fernroh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3563888" y="3356992"/>
            <a:ext cx="20377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 smtClean="0"/>
              <a:t>Danke !</a:t>
            </a:r>
            <a:endParaRPr lang="de-DE" sz="4000" b="1" dirty="0"/>
          </a:p>
        </p:txBody>
      </p:sp>
    </p:spTree>
    <p:extLst>
      <p:ext uri="{BB962C8B-B14F-4D97-AF65-F5344CB8AC3E}">
        <p14:creationId xmlns:p14="http://schemas.microsoft.com/office/powerpoint/2010/main" val="199557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9033" y="1421982"/>
            <a:ext cx="6755335" cy="4242723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Evaluation und Perspektiven Projektbüro </a:t>
            </a:r>
          </a:p>
        </p:txBody>
      </p:sp>
    </p:spTree>
    <p:extLst>
      <p:ext uri="{BB962C8B-B14F-4D97-AF65-F5344CB8AC3E}">
        <p14:creationId xmlns:p14="http://schemas.microsoft.com/office/powerpoint/2010/main" val="78969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1468" y="1484783"/>
            <a:ext cx="6880932" cy="4020233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Evaluation und Perspektiven Projektbüro </a:t>
            </a:r>
          </a:p>
        </p:txBody>
      </p:sp>
    </p:spTree>
    <p:extLst>
      <p:ext uri="{BB962C8B-B14F-4D97-AF65-F5344CB8AC3E}">
        <p14:creationId xmlns:p14="http://schemas.microsoft.com/office/powerpoint/2010/main" val="337328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dirty="0" smtClean="0"/>
              <a:t>Themen aus der inhaltlichen Arbeit:</a:t>
            </a:r>
          </a:p>
          <a:p>
            <a:pPr marL="0" indent="0" algn="ctr">
              <a:buNone/>
            </a:pPr>
            <a:endParaRPr lang="de-DE" dirty="0" smtClean="0"/>
          </a:p>
          <a:p>
            <a:pPr marL="0" lvl="0" indent="0" algn="ctr">
              <a:buNone/>
            </a:pPr>
            <a:r>
              <a:rPr lang="de-DE" b="0" u="sng" dirty="0" smtClean="0">
                <a:latin typeface="Myanmar Text" panose="020B0502040204020203" pitchFamily="34" charset="0"/>
                <a:cs typeface="Myanmar Text" panose="020B0502040204020203" pitchFamily="34" charset="0"/>
              </a:rPr>
              <a:t>Verständnis </a:t>
            </a:r>
            <a:r>
              <a:rPr lang="de-DE" b="0" u="sng" dirty="0">
                <a:latin typeface="Myanmar Text" panose="020B0502040204020203" pitchFamily="34" charset="0"/>
                <a:cs typeface="Myanmar Text" panose="020B0502040204020203" pitchFamily="34" charset="0"/>
              </a:rPr>
              <a:t>von Integration und Inklusion</a:t>
            </a:r>
          </a:p>
          <a:p>
            <a:pPr marL="0" indent="0" algn="ctr">
              <a:buNone/>
            </a:pP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Evaluation und Perspektiven Projektbüro </a:t>
            </a:r>
          </a:p>
        </p:txBody>
      </p:sp>
    </p:spTree>
    <p:extLst>
      <p:ext uri="{BB962C8B-B14F-4D97-AF65-F5344CB8AC3E}">
        <p14:creationId xmlns:p14="http://schemas.microsoft.com/office/powerpoint/2010/main" val="285813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dirty="0" smtClean="0"/>
              <a:t>Themen aus der inhaltlichen Arbeit:</a:t>
            </a:r>
          </a:p>
          <a:p>
            <a:pPr marL="0" indent="0" algn="ctr">
              <a:buNone/>
            </a:pPr>
            <a:endParaRPr lang="de-DE" dirty="0" smtClean="0"/>
          </a:p>
          <a:p>
            <a:pPr marL="0" indent="0" algn="ctr">
              <a:buNone/>
            </a:pPr>
            <a:r>
              <a:rPr lang="de-DE" b="0" u="sng" dirty="0"/>
              <a:t>Haltungsfragen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Evaluation und Perspektiven Projektbüro </a:t>
            </a:r>
          </a:p>
        </p:txBody>
      </p:sp>
    </p:spTree>
    <p:extLst>
      <p:ext uri="{BB962C8B-B14F-4D97-AF65-F5344CB8AC3E}">
        <p14:creationId xmlns:p14="http://schemas.microsoft.com/office/powerpoint/2010/main" val="323848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dirty="0" smtClean="0"/>
              <a:t>Themen aus der inhaltlichen Arbeit:</a:t>
            </a:r>
          </a:p>
          <a:p>
            <a:pPr marL="0" indent="0" algn="ctr">
              <a:buNone/>
            </a:pPr>
            <a:endParaRPr lang="de-DE" dirty="0" smtClean="0"/>
          </a:p>
          <a:p>
            <a:pPr marL="0" indent="0" algn="ctr">
              <a:buNone/>
            </a:pPr>
            <a:r>
              <a:rPr lang="de-DE" b="0" u="sng" dirty="0" smtClean="0"/>
              <a:t>Kompetenzen </a:t>
            </a:r>
            <a:r>
              <a:rPr lang="de-DE" b="0" u="sng" dirty="0"/>
              <a:t>für die Arbeit im interkulturellen Kontext</a:t>
            </a:r>
            <a:endParaRPr lang="de-DE" b="0" u="sng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Evaluation und Perspektiven Projektbüro </a:t>
            </a:r>
          </a:p>
        </p:txBody>
      </p:sp>
    </p:spTree>
    <p:extLst>
      <p:ext uri="{BB962C8B-B14F-4D97-AF65-F5344CB8AC3E}">
        <p14:creationId xmlns:p14="http://schemas.microsoft.com/office/powerpoint/2010/main" val="200821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dirty="0" smtClean="0"/>
              <a:t>Themen aus der inhaltlichen Arbeit:</a:t>
            </a:r>
          </a:p>
          <a:p>
            <a:pPr marL="0" indent="0" algn="ctr">
              <a:buNone/>
            </a:pPr>
            <a:endParaRPr lang="de-DE" dirty="0" smtClean="0"/>
          </a:p>
          <a:p>
            <a:pPr marL="0" indent="0" algn="ctr">
              <a:buNone/>
            </a:pPr>
            <a:r>
              <a:rPr lang="de-DE" b="0" u="sng" dirty="0" smtClean="0"/>
              <a:t>Voraussetzungen für eine interkulturelle Öffnung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Evaluation und Perspektiven Projektbüro </a:t>
            </a:r>
          </a:p>
        </p:txBody>
      </p:sp>
    </p:spTree>
    <p:extLst>
      <p:ext uri="{BB962C8B-B14F-4D97-AF65-F5344CB8AC3E}">
        <p14:creationId xmlns:p14="http://schemas.microsoft.com/office/powerpoint/2010/main" val="424045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dirty="0" smtClean="0"/>
              <a:t>Themen aus der inhaltlichen Arbeit:</a:t>
            </a:r>
          </a:p>
          <a:p>
            <a:pPr marL="0" indent="0" algn="ctr">
              <a:buNone/>
            </a:pPr>
            <a:endParaRPr lang="de-DE" dirty="0" smtClean="0"/>
          </a:p>
          <a:p>
            <a:pPr marL="0" indent="0" algn="ctr">
              <a:buNone/>
            </a:pPr>
            <a:r>
              <a:rPr lang="de-DE" b="0" u="sng" dirty="0" smtClean="0"/>
              <a:t>Strukturanalyse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Evaluation und Perspektiven Projektbüro </a:t>
            </a:r>
          </a:p>
        </p:txBody>
      </p:sp>
    </p:spTree>
    <p:extLst>
      <p:ext uri="{BB962C8B-B14F-4D97-AF65-F5344CB8AC3E}">
        <p14:creationId xmlns:p14="http://schemas.microsoft.com/office/powerpoint/2010/main" val="178030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tr.Präsentation_Cor_Design">
  <a:themeElements>
    <a:clrScheme name="CVJM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E40038"/>
      </a:accent1>
      <a:accent2>
        <a:srgbClr val="D9DADA"/>
      </a:accent2>
      <a:accent3>
        <a:srgbClr val="E25A5E"/>
      </a:accent3>
      <a:accent4>
        <a:srgbClr val="E18F88"/>
      </a:accent4>
      <a:accent5>
        <a:srgbClr val="DEBAB3"/>
      </a:accent5>
      <a:accent6>
        <a:srgbClr val="606060"/>
      </a:accent6>
      <a:hlink>
        <a:srgbClr val="B2B2B2"/>
      </a:hlink>
      <a:folHlink>
        <a:srgbClr val="B2B2B2"/>
      </a:folHlink>
    </a:clrScheme>
    <a:fontScheme name="Myriad">
      <a:majorFont>
        <a:latin typeface="Myriad Pro"/>
        <a:ea typeface=""/>
        <a:cs typeface="Myriad Pro"/>
      </a:majorFont>
      <a:minorFont>
        <a:latin typeface="Myriad Pro"/>
        <a:ea typeface=""/>
        <a:cs typeface="Myriad Pro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etr.Präsentation_Cor_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tr.Präsentation_Cor_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tr.Präsentation_Cor_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tr.Präsentation_Cor_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tr.Präsentation_Cor_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tr.Präsentation_Cor_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tr.Präsentation_Cor_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CVJM-Thüringen_ppt-Vorlage.potx" id="{2577F29C-009B-49A6-8049-2F6E6D060B03}" vid="{30F7B2AD-6D91-4D4E-A582-D5FB09CBA235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2017_CVJM-Westbund_ppt-Vorlage</Template>
  <TotalTime>0</TotalTime>
  <Words>207</Words>
  <Application>Microsoft Office PowerPoint</Application>
  <PresentationFormat>Bildschirmpräsentation (4:3)</PresentationFormat>
  <Paragraphs>67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9" baseType="lpstr">
      <vt:lpstr>MS PGothic</vt:lpstr>
      <vt:lpstr>MS PGothic</vt:lpstr>
      <vt:lpstr>2Stone Sans</vt:lpstr>
      <vt:lpstr>Arial</vt:lpstr>
      <vt:lpstr>Myanmar Text</vt:lpstr>
      <vt:lpstr>Myriad Pro</vt:lpstr>
      <vt:lpstr>Source Sans Pro</vt:lpstr>
      <vt:lpstr>Betr.Präsentation_Cor_Design</vt:lpstr>
      <vt:lpstr>Evaluation und Perspektiven Projektbüro </vt:lpstr>
      <vt:lpstr>Evaluation und Perspektiven Projektbüro </vt:lpstr>
      <vt:lpstr>Evaluation und Perspektiven Projektbüro </vt:lpstr>
      <vt:lpstr>Evaluation und Perspektiven Projektbüro </vt:lpstr>
      <vt:lpstr>Evaluation und Perspektiven Projektbüro </vt:lpstr>
      <vt:lpstr>Evaluation und Perspektiven Projektbüro </vt:lpstr>
      <vt:lpstr>Evaluation und Perspektiven Projektbüro </vt:lpstr>
      <vt:lpstr>Evaluation und Perspektiven Projektbüro </vt:lpstr>
      <vt:lpstr>Evaluation und Perspektiven Projektbüro </vt:lpstr>
      <vt:lpstr>Evaluation und Perspektiven Projektbüro </vt:lpstr>
      <vt:lpstr>Evaluation und Perspektiven Projektbüro </vt:lpstr>
      <vt:lpstr>Evaluation und Perspektiven Projektbüro </vt:lpstr>
      <vt:lpstr>Evaluation und Perspektiven Projektbüro </vt:lpstr>
      <vt:lpstr>Evaluation und Perspektiven Projektbüro </vt:lpstr>
      <vt:lpstr>Evaluation und Perspektiven Projektbüro </vt:lpstr>
      <vt:lpstr>Evaluation und Perspektiven Projektbüro </vt:lpstr>
      <vt:lpstr>Evaluation und Perspektiven Projektbüro </vt:lpstr>
      <vt:lpstr>Evaluation und Perspektiven Projektbüro </vt:lpstr>
      <vt:lpstr>Evaluation und Perspektiven Projektbüro </vt:lpstr>
      <vt:lpstr>Evaluation und Perspektiven Projektbüro </vt:lpstr>
      <vt:lpstr>Evaluation und Perspektiven Projektbüro 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Evaluation und Perspektiven Projektbüro</dc:title>
  <dc:creator>User</dc:creator>
  <cp:keywords>CVJM</cp:keywords>
  <cp:lastModifiedBy>User</cp:lastModifiedBy>
  <cp:revision>9</cp:revision>
  <cp:lastPrinted>2006-06-14T16:37:41Z</cp:lastPrinted>
  <dcterms:created xsi:type="dcterms:W3CDTF">2019-09-17T06:42:01Z</dcterms:created>
  <dcterms:modified xsi:type="dcterms:W3CDTF">2019-09-17T14:33:04Z</dcterms:modified>
</cp:coreProperties>
</file>