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309" r:id="rId3"/>
    <p:sldId id="283" r:id="rId4"/>
    <p:sldId id="294" r:id="rId5"/>
    <p:sldId id="282" r:id="rId6"/>
    <p:sldId id="299" r:id="rId7"/>
    <p:sldId id="298" r:id="rId8"/>
    <p:sldId id="301" r:id="rId9"/>
    <p:sldId id="296" r:id="rId10"/>
    <p:sldId id="256" r:id="rId11"/>
    <p:sldId id="257" r:id="rId12"/>
    <p:sldId id="258" r:id="rId13"/>
    <p:sldId id="261" r:id="rId14"/>
    <p:sldId id="259" r:id="rId15"/>
    <p:sldId id="260" r:id="rId16"/>
    <p:sldId id="262" r:id="rId17"/>
    <p:sldId id="264" r:id="rId18"/>
    <p:sldId id="263" r:id="rId19"/>
    <p:sldId id="265" r:id="rId20"/>
    <p:sldId id="266" r:id="rId21"/>
    <p:sldId id="267" r:id="rId22"/>
    <p:sldId id="268" r:id="rId23"/>
    <p:sldId id="269" r:id="rId24"/>
    <p:sldId id="271" r:id="rId25"/>
    <p:sldId id="270" r:id="rId26"/>
    <p:sldId id="302" r:id="rId27"/>
    <p:sldId id="272" r:id="rId28"/>
    <p:sldId id="280" r:id="rId29"/>
    <p:sldId id="274" r:id="rId30"/>
    <p:sldId id="275" r:id="rId31"/>
    <p:sldId id="273" r:id="rId32"/>
    <p:sldId id="276" r:id="rId33"/>
    <p:sldId id="278" r:id="rId34"/>
    <p:sldId id="277" r:id="rId35"/>
    <p:sldId id="279" r:id="rId36"/>
    <p:sldId id="281" r:id="rId37"/>
    <p:sldId id="300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04" r:id="rId47"/>
    <p:sldId id="307" r:id="rId4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5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1" autoAdjust="0"/>
    <p:restoredTop sz="94660"/>
  </p:normalViewPr>
  <p:slideViewPr>
    <p:cSldViewPr>
      <p:cViewPr varScale="1">
        <p:scale>
          <a:sx n="73" d="100"/>
          <a:sy n="73" d="100"/>
        </p:scale>
        <p:origin x="-11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802A02-339B-4BCC-84A8-A3BC81008E45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D75018-691C-4C58-A7FE-2AEDDE005B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D8235-7C3F-4713-81F2-9613D6F9241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de-DE" smtClean="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18D7-54B5-44A5-9B47-E21513922BBF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9413-0ADD-4B25-8E1F-930590805D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57CE-9605-47EC-A820-ED248F5D502F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107E-A93D-4A58-994E-73CBED1A97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E2A1D-5E78-4061-884D-CF1790225E84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7B2C-B390-426B-9C82-7FEDE8D950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D8CDD-605A-4DCD-9FC5-C9648AB977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9182-043E-4A3D-9CD3-FB68B808C7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119CE-35BC-44D3-90F3-21451F5910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3D028-7DDB-4F00-A65F-35CBE274A6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1259A-B4DF-4871-A4A8-6D2614B13F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6F0AF-9C8F-48F8-800C-B7AEE544B9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735AC-E42A-4E11-917F-DA675CEE47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FDB7-609A-4726-A85C-C0E0F3DAC5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6FD5-A4E7-48DA-87B3-3313E4466E09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5B91D-7E8D-4989-A9B9-462315CFA8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C3F24-D459-4512-8763-DEE6505F24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49ADE-3E68-43CD-AD8F-69B3EA5224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303213"/>
            <a:ext cx="2058988" cy="45656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03213"/>
            <a:ext cx="6029325" cy="45656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E5E7-AAF3-41AD-A3B5-E2BDFB58DB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3213"/>
            <a:ext cx="8218488" cy="1138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32400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32400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8987E-392C-4F46-87A1-32FF234F8B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FEB7-8CBB-4580-B335-BB3ACF6BD402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4A46-D638-498C-BC41-5873D7E305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D33E-7AC1-4BAF-BA91-F90BECF2DB92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DD4E0-BA43-4452-A585-408F889A90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0FAE-C990-426E-89D2-DBFD78F7BDFC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885AD-C9EA-42AE-A168-D5557D56AE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630F-6A73-4FF5-BDB3-DB234565180C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B16CB-64AC-4E4A-8CF2-2E34C10F17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F6BFA-7884-4566-A235-A4B46FF84F47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BCEFC-F6A6-4FB3-95CE-051788914D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63F78-3A04-48B1-9386-F405753C7C17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99013-0B65-48DE-ABD9-A179C185AC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1B05-94E8-43BA-8D1A-FC10216E98F1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804C-070D-4AD6-B253-BA0A3D1D07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92D5BB-5261-45E1-ACE1-66FE8EF72242}" type="datetimeFigureOut">
              <a:rPr lang="de-DE"/>
              <a:pPr>
                <a:defRPr/>
              </a:pPr>
              <a:t>03.10.2014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0333F-EDEC-402F-B3D6-241A9A219B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3213"/>
            <a:ext cx="82184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59769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3713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44F387-0335-43D6-8616-D544DBAD2F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054" name="Picture 10" descr="Westbund-Wort-Bild-Marke DinA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908550"/>
            <a:ext cx="91598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E2003B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1" descr="Westbund-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857250"/>
            <a:ext cx="9140825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2291" name="Inhaltsplatzhalter 3" descr="DSCF611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hteck 4"/>
          <p:cNvSpPr/>
          <p:nvPr/>
        </p:nvSpPr>
        <p:spPr>
          <a:xfrm>
            <a:off x="2683072" y="5566492"/>
            <a:ext cx="6246646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Der YMCA hat ihm eine Ausbildung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zum KFZ-Mechaniker finanziert. 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1" descr="DSCF61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5470117" y="5074050"/>
            <a:ext cx="3459601" cy="156966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Mit zwei Freunden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macht er sich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selbständig.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1" descr="DSCF61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715008" y="5566492"/>
            <a:ext cx="3223126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eröffnen eine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Fahrradwerkstatt.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1" descr="DSCF82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645421" y="4581607"/>
            <a:ext cx="3284297" cy="206210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Geschäft läuft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gut!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Ersatzteile kaufen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in Guinea. 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rafik 1" descr="DSCF82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214942" y="4143380"/>
            <a:ext cx="3716082" cy="255454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Johan </a:t>
            </a: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Vilhelm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Eltvik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Generalsekretär 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CVJM-Weltbundes,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freut sich mit 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dessen Erfolg.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2" descr="DSCF6105 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6055213" y="4714884"/>
            <a:ext cx="2874505" cy="193899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Betty Sam,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Kenema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1" descr="DSCF6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6059095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Der YMCA hat ihr eine Ausbildung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als Friseurin finanziert. 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" descr="DSCF6113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072074"/>
            <a:ext cx="4502964" cy="156966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Mit dem Startkapital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hat sie einen kleinen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Friseursalon eingerichtet.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1" descr="DSCF61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7343870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Fingerfertig und gekonnt verhilft sie ihren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Kundinnen zu einem „neuen“ Kopf. 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" descr="DSCF61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Grafik 2" descr="DSCF61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286125"/>
            <a:ext cx="435768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/>
          </a:p>
        </p:txBody>
      </p:sp>
      <p:pic>
        <p:nvPicPr>
          <p:cNvPr id="4100" name="Grafik 3" descr="DSCF8478 a.JPG"/>
          <p:cNvPicPr>
            <a:picLocks noChangeAspect="1"/>
          </p:cNvPicPr>
          <p:nvPr/>
        </p:nvPicPr>
        <p:blipFill>
          <a:blip r:embed="rId4" cstate="print"/>
          <a:srcRect b="37793"/>
          <a:stretch>
            <a:fillRect/>
          </a:stretch>
        </p:blipFill>
        <p:spPr bwMode="auto">
          <a:xfrm>
            <a:off x="285750" y="428625"/>
            <a:ext cx="85725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85720" y="3643314"/>
            <a:ext cx="8572560" cy="258532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Potential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junger Menschen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erschließen </a:t>
            </a:r>
          </a:p>
        </p:txBody>
      </p:sp>
      <p:pic>
        <p:nvPicPr>
          <p:cNvPr id="410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Hogan_Grip_-_03_-_Stance_Gives_You_Balance 1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1" descr="1101 Sierra Leone YMCA 155 a Kenema Mustapha Sherrif b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286380" y="4857760"/>
            <a:ext cx="3610091" cy="175432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Mustapha </a:t>
            </a:r>
            <a:r>
              <a:rPr lang="de-DE" sz="36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Sherrif</a:t>
            </a: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Kenema</a:t>
            </a: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1" descr="CIMG96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Grafik 2" descr="DSCF6075 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714875"/>
            <a:ext cx="43576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967647" y="5072074"/>
            <a:ext cx="3976986" cy="156966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Seine Ausbildung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als Maurer hat er hier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im YMCA erhalten.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1" descr="1101 Sierra Leone YMCA 155 a Kenema Mustapha Sherrif c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6245812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Stolz besucht ihn sein Ausbilder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auf seiner ersten eigenen Baustelle.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1" descr="CIMG06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8633838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Von ihm hat er das Lesen einer Bauzeichnung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und deren maßstabgerechte Übertragung gelernt.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rafik 1" descr="1101 Sierra Leone YMCA 1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6291915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Um die Lehmziegel zu produzieren,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hat er diese jungen Leute angestellt.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" descr="1101 Sierra Leone YMCA 159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5058372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Doch bis das Haus fertig ist,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braucht es noch einige Zeit...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2" descr="CIMG2640 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5602589" y="4714884"/>
            <a:ext cx="3327129" cy="193899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Sussane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Jayah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Kenema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1" descr="DSCF6090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4929190" y="4089165"/>
            <a:ext cx="4000528" cy="25545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Auch sie hat ihre Ausbildung zur Schneiderin im YMCA-Berufsausbildungs-</a:t>
            </a: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zentrum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erhalten.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1" descr="CIMG26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3286116" y="5572140"/>
            <a:ext cx="5702010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Zum Abschluss ihrer Ausbildung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bekam sie diese Nähmaschine.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 descr="CIMG2644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3274965" y="5572140"/>
            <a:ext cx="5654753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Die hat sie in der kleinen Markt-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hütte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ihrer Mutter aufgestellt.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1" descr="CIMG24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1" descr="CIMG264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572140"/>
            <a:ext cx="8482194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Ihre kleine Schneiderinnenwerkstatt läuft so gut: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hat bereits eine eigene Auszubildende.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1" descr="DSCF6488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527825" y="4714884"/>
            <a:ext cx="3401893" cy="193899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Osumanu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Bilal,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Accra,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Ghana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Grafik 1" descr="HPIM0862a.JPG"/>
          <p:cNvPicPr>
            <a:picLocks noChangeAspect="1"/>
          </p:cNvPicPr>
          <p:nvPr/>
        </p:nvPicPr>
        <p:blipFill>
          <a:blip r:embed="rId3" cstate="print"/>
          <a:srcRect l="2327" r="24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5429264"/>
            <a:ext cx="8730019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Zur Zeit erhält er eine Ausbildung als Maurer im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YMCA-Berufsausbildungszentrum in Accra, Ghana.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Grafik 3" descr="SDC17496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071538" y="5209302"/>
            <a:ext cx="6886565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Hier werden aber auch Elektriker,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Bauzeichner und Schreiner ausgebildet.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1" descr="HPIM6244TT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075"/>
            <a:ext cx="91440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4643438" y="4071942"/>
            <a:ext cx="4286280" cy="25545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Der Bau der ellenlangen Grundstücksmauer des YMCA-Geländes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ist eine praktische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Übung für die Azubis.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1" descr="SDC175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6072206"/>
            <a:ext cx="7728398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macht mehr Spaß, als diese Mäuerchen!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1" descr="DSCF64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6058935"/>
            <a:ext cx="8464946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für </a:t>
            </a: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Osumanu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ist das wichtiger Ausbildungsalltag.</a:t>
            </a:r>
          </a:p>
        </p:txBody>
      </p:sp>
      <p:sp>
        <p:nvSpPr>
          <p:cNvPr id="4" name="Rechteck 3"/>
          <p:cNvSpPr/>
          <p:nvPr/>
        </p:nvSpPr>
        <p:spPr>
          <a:xfrm>
            <a:off x="214282" y="5487431"/>
            <a:ext cx="1994457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Trotzdem: 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1" descr="DSCF8078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5286380" y="4889384"/>
            <a:ext cx="3653949" cy="175432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Mayenie</a:t>
            </a: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de-DE" sz="36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Bangura</a:t>
            </a: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Freetown,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1" descr="DSCF8087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4282" y="6130373"/>
            <a:ext cx="7363106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Auch für sie hat der YMCA konkrete Hilfe!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1" descr="CIMG1115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42844" y="6191928"/>
            <a:ext cx="8117607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Mayenie</a:t>
            </a:r>
            <a:r>
              <a:rPr lang="de-DE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de-DE" sz="28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Bangura</a:t>
            </a:r>
            <a:r>
              <a:rPr lang="de-DE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lebt im </a:t>
            </a:r>
            <a:r>
              <a:rPr lang="de-DE" sz="28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Kroo</a:t>
            </a:r>
            <a:r>
              <a:rPr lang="de-DE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Bay Slum in Freetown.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2" descr="CIMG24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642910" y="357166"/>
            <a:ext cx="8143932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Jungen Menschen eine reelle Chance zu geben,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haben sich die YMCAs (CVJM) in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 und Ghana zum Ziel gesetzt.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1" descr="CIMG24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98993" y="5637930"/>
            <a:ext cx="8352736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Ziel der </a:t>
            </a:r>
            <a:r>
              <a:rPr lang="de-DE" sz="32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Slumbewohner</a:t>
            </a: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ist nicht: Hier raus!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Ihre Hoffnung sind bessere Lebensbedingungen.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1" descr="DSCF8400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" y="6143644"/>
            <a:ext cx="9144032" cy="5847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Der YMCA hat hier ein Gemeinschaftshaus errichtet!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1" descr="DSCF8069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42844" y="6143644"/>
            <a:ext cx="8895192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Dort nimmt sie an einem Kleinkreditprogramm teil.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rafik 2" descr="DSCF80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93787" y="6191928"/>
            <a:ext cx="8455841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Ihre Lebenssituation hat sich seitdem positiv verändert.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rafik 1" descr="DSCF8079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175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Grafik 2" descr="DSCF6105 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Grafik 3" descr="1101 Sierra Leone YMCA 155 a Kenema Mustapha Sherrif 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0"/>
            <a:ext cx="257175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Grafik 4" descr="CIMG2640 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rafik 5" descr="DSCF6488 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3427413"/>
            <a:ext cx="25717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rafik 6" descr="DSCF8078 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0" y="3028890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So hilft der CVJM mit, das Potential nicht nur junger Menschen zu erschließen.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:\Bilder Weltdienst\Ghana\Ghana 07.06\Ghana 07.06 EMG\Ghana 07.06 - Koforidua Reg. Centre\HPIM3509a.JPG"/>
          <p:cNvPicPr>
            <a:picLocks noChangeAspect="1" noChangeArrowheads="1"/>
          </p:cNvPicPr>
          <p:nvPr/>
        </p:nvPicPr>
        <p:blipFill>
          <a:blip r:embed="rId3" cstate="print"/>
          <a:srcRect l="47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3810000" y="4114800"/>
            <a:ext cx="51244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CVJM-Weltdienst:</a:t>
            </a:r>
          </a:p>
          <a:p>
            <a:pPr algn="ctr"/>
            <a:r>
              <a:rPr lang="de-DE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"Dienet einander, </a:t>
            </a:r>
          </a:p>
          <a:p>
            <a:pPr algn="ctr"/>
            <a:r>
              <a:rPr lang="de-DE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ein jeder mit der Gabe,</a:t>
            </a:r>
          </a:p>
          <a:p>
            <a:pPr algn="ctr"/>
            <a:r>
              <a:rPr lang="de-DE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die er empfangen hat!"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071563"/>
            <a:ext cx="6815138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www.cvjm-westbund.de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4438" y="2533650"/>
            <a:ext cx="6715125" cy="1752600"/>
          </a:xfrm>
        </p:spPr>
        <p:txBody>
          <a:bodyPr/>
          <a:lstStyle/>
          <a:p>
            <a:pPr eaLnBrk="1" hangingPunct="1"/>
            <a:endParaRPr lang="de-DE" sz="4400" dirty="0" smtClean="0">
              <a:latin typeface="Tahom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1445" y="4192793"/>
            <a:ext cx="8475397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Music: "Stance Gives You Balance" by Hogan Grip  (www.myspace.com/roadsignsofourage)</a:t>
            </a:r>
            <a:endParaRPr lang="de-DE" sz="1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2" descr="CIMG24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642910" y="357166"/>
            <a:ext cx="8143932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Jungen Menschen eine reelle Chance zu geben,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haben sich die YMCAs (CVJM) in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 und Ghana zum Ziel gesetzt.</a:t>
            </a:r>
          </a:p>
        </p:txBody>
      </p:sp>
      <p:sp>
        <p:nvSpPr>
          <p:cNvPr id="4" name="Rechteck 3"/>
          <p:cNvSpPr/>
          <p:nvPr/>
        </p:nvSpPr>
        <p:spPr>
          <a:xfrm>
            <a:off x="3500430" y="2143116"/>
            <a:ext cx="5286412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keine Almosen!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eine Ausbildung!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2" descr="CIMG24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642910" y="357166"/>
            <a:ext cx="8143932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Jungen Menschen eine reelle Chance zu geben,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haben sich die YMCAs (CVJM) in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 und Ghana zum Ziel gesetzt.</a:t>
            </a:r>
          </a:p>
        </p:txBody>
      </p:sp>
      <p:sp>
        <p:nvSpPr>
          <p:cNvPr id="4" name="Rechteck 3"/>
          <p:cNvSpPr/>
          <p:nvPr/>
        </p:nvSpPr>
        <p:spPr>
          <a:xfrm>
            <a:off x="3500430" y="2143116"/>
            <a:ext cx="5286412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keine Almosen!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eine Ausbildung!</a:t>
            </a:r>
          </a:p>
        </p:txBody>
      </p:sp>
      <p:sp>
        <p:nvSpPr>
          <p:cNvPr id="5" name="Rechteck 4"/>
          <p:cNvSpPr/>
          <p:nvPr/>
        </p:nvSpPr>
        <p:spPr>
          <a:xfrm>
            <a:off x="3000364" y="3429000"/>
            <a:ext cx="5786478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So erlernen jedes Jahr viele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hundert Jugendliche einen Beruf,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erhalten eine geistliche Prägung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2" descr="CIMG24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642910" y="357166"/>
            <a:ext cx="8143932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Jungen Menschen eine reelle Chance zu geben,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das haben sich die YMCAs (CVJM) in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 und Ghana zum Ziel gesetzt.</a:t>
            </a:r>
          </a:p>
        </p:txBody>
      </p:sp>
      <p:sp>
        <p:nvSpPr>
          <p:cNvPr id="4" name="Rechteck 3"/>
          <p:cNvSpPr/>
          <p:nvPr/>
        </p:nvSpPr>
        <p:spPr>
          <a:xfrm>
            <a:off x="3500430" y="2143116"/>
            <a:ext cx="5286412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keine Almosen!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 brauchen eine Ausbildung!</a:t>
            </a:r>
          </a:p>
        </p:txBody>
      </p:sp>
      <p:sp>
        <p:nvSpPr>
          <p:cNvPr id="5" name="Rechteck 4"/>
          <p:cNvSpPr/>
          <p:nvPr/>
        </p:nvSpPr>
        <p:spPr>
          <a:xfrm>
            <a:off x="3000364" y="3429000"/>
            <a:ext cx="5786478" cy="156966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So erlernen jedes Jahr viele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hundert Jugendliche einen Beruf,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erhalten eine geistliche Prägung</a:t>
            </a:r>
          </a:p>
        </p:txBody>
      </p:sp>
      <p:sp>
        <p:nvSpPr>
          <p:cNvPr id="6" name="Rechteck 5"/>
          <p:cNvSpPr/>
          <p:nvPr/>
        </p:nvSpPr>
        <p:spPr>
          <a:xfrm>
            <a:off x="2214546" y="5209302"/>
            <a:ext cx="6572296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und viele verlassen das Zentrum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mit einer Werkzeuggrundausstattung.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 descr="DSCF8079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175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Grafik 2" descr="DSCF6105 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Grafik 3" descr="1101 Sierra Leone YMCA 155 a Kenema Mustapha Sherrif 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0"/>
            <a:ext cx="257175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Grafik 4" descr="CIMG2640 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Grafik 5" descr="DSCF6488 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3427413"/>
            <a:ext cx="25717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Grafik 6" descr="DSCF8078 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0" y="3000372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Der YMCA hat geholfen, ihr Potential zu erschließen.     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pic>
        <p:nvPicPr>
          <p:cNvPr id="11268" name="Grafik 3" descr="DSCF8079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357818" y="4714884"/>
            <a:ext cx="3544560" cy="193899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Mamoud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Sama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Kenema</a:t>
            </a: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Sierra Leone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Bildschirmpräsentation (4:3)</PresentationFormat>
  <Paragraphs>114</Paragraphs>
  <Slides>46</Slides>
  <Notes>44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Calibri</vt:lpstr>
      <vt:lpstr>Trebuchet MS</vt:lpstr>
      <vt:lpstr>Tahoma</vt:lpstr>
      <vt:lpstr>Larissa-Design</vt:lpstr>
      <vt:lpstr>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www.cvjm-westbund.de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E.  M. Geisler</dc:creator>
  <cp:lastModifiedBy>Eckard</cp:lastModifiedBy>
  <cp:revision>60</cp:revision>
  <dcterms:created xsi:type="dcterms:W3CDTF">2012-08-17T09:04:07Z</dcterms:created>
  <dcterms:modified xsi:type="dcterms:W3CDTF">2014-10-03T11:06:14Z</dcterms:modified>
</cp:coreProperties>
</file>